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介绍了德国健身博主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Pamela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Reif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来中国旅游并练习中国传统健身运动八段锦的事情。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1052736"/>
            <a:ext cx="10608059" cy="1075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根据短文内容，回答问题，每小题答案不超过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haven’t tried Pamela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workouts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健身训练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name might be known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German-born model is one of the world’s most popular fitness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lifestyle influencers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how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 such a wonderful social media star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magic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secret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one thing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works harder than 99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9999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workout videos often had millions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views,with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amazing 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 million followers on social media by April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7267" y="845338"/>
            <a:ext cx="3595879" cy="467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70874"/>
            <a:ext cx="11485848" cy="510639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fitness star has recently visited China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land she described as welcoming,refreshing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令人耳目一新的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rich in culture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first impression of China,as always,is that the people there are so friendly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coming here is very refreshing on a person-to-person level,” Reif said in a video interview with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Suzhou,Jiangsu Province,Reif experienced embroidery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wood crafting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木工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tried some traditional Chinese food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think it’s so beautiful that China has such a rich tradition and such a rich culture,and it’s really a wonderful trip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added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fitness influencer,however,what touches her most about China is its traditional sports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Lately,she has liked doing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baduanjin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traditional Chinese fitness exercise with eight steps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uses breathing and attention skills to improve both body and mind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August 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video of Reif doing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baduanjin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popular on Chinese social media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received over 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views,49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likes and 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reposts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three weeks since it was posted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Internet users left reviews such as,“No one can help but be attracted to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baduanjin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 really want to do more is tai chi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traditional kinds of sports because they are always very interesting for me,” Reif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Pamela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followers on social media by April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2558" y="1340768"/>
            <a:ext cx="3011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en-US" altLang="zh-CN" sz="2400" dirty="0"/>
              <a:t>From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/>
              <a:t>Germany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German-born model is one of the world’s most popular fitness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lifestyle influencers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Pamela Reif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来自德国。故填（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Germany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0657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9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85 million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34566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an amazing 9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85 million followers on social media by April 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2024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Pamela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在社交媒体上的粉丝数是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985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万。故填（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9</a:t>
            </a:r>
            <a:r>
              <a:rPr lang="en-US" altLang="zh-CN" b="1" dirty="0" smtClean="0">
                <a:solidFill>
                  <a:srgbClr val="FF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85 million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Pamela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her trip to Suzhou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make their body and mind better when doing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baduanjin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1964" y="1349394"/>
            <a:ext cx="785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Yes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“China has such a rich tradition and such a rich culture, and it’s really a wonderful trip”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Pamela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喜欢她的苏州之旅，一般疑问句的肯定回答用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442006" y="3970376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using breathing and attention skills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/Through breathing and attention skills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uses breathing and attention skills to improve both body and mind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可知，人们在做八段锦的时候通过使用呼吸和注意力技巧来改善身心。故填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using breathing and attention skills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/Through breathing and attention skills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 Chinese traditional sports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442006" y="2087224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they are always very interesting for 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34566" y="27528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the traditional kinds of sports because they are always very interesting for 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Pamela Reif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喜欢中国传统运动因为这些对她来说总是很有趣。故填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are always very interesting for 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3514</Words>
  <Application>WPS 演示</Application>
  <PresentationFormat>自定义</PresentationFormat>
  <Paragraphs>57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70C5693434F5496C91A40CC6D900DE20_12</vt:lpwstr>
  </property>
</Properties>
</file>